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3"/>
  </p:sldMasterIdLst>
  <p:sldIdLst>
    <p:sldId id="256" r:id="rId4"/>
  </p:sldIdLst>
  <p:sldSz cx="12192000" cy="6858000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865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54" autoAdjust="0"/>
    <p:restoredTop sz="94660"/>
  </p:normalViewPr>
  <p:slideViewPr>
    <p:cSldViewPr snapToGrid="0" showGuides="1">
      <p:cViewPr varScale="1">
        <p:scale>
          <a:sx n="114" d="100"/>
          <a:sy n="114" d="100"/>
        </p:scale>
        <p:origin x="108" y="288"/>
      </p:cViewPr>
      <p:guideLst>
        <p:guide orient="horz" pos="1865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Master" Target="slideMasters/slideMaster1.xml"/><Relationship Id="rId7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2AAE37-5194-4253-81BE-7C320D5AA960}" type="datetimeFigureOut">
              <a:rPr lang="uk-UA" smtClean="0"/>
              <a:t>12.10.2023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1E086-AB3D-4676-837E-DCE0B9913D53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0478147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2AAE37-5194-4253-81BE-7C320D5AA960}" type="datetimeFigureOut">
              <a:rPr lang="uk-UA" smtClean="0"/>
              <a:t>12.10.2023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1E086-AB3D-4676-837E-DCE0B9913D53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3160899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2AAE37-5194-4253-81BE-7C320D5AA960}" type="datetimeFigureOut">
              <a:rPr lang="uk-UA" smtClean="0"/>
              <a:t>12.10.2023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1E086-AB3D-4676-837E-DCE0B9913D53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0347178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2AAE37-5194-4253-81BE-7C320D5AA960}" type="datetimeFigureOut">
              <a:rPr lang="uk-UA" smtClean="0"/>
              <a:t>12.10.2023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1E086-AB3D-4676-837E-DCE0B9913D53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3359612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2AAE37-5194-4253-81BE-7C320D5AA960}" type="datetimeFigureOut">
              <a:rPr lang="uk-UA" smtClean="0"/>
              <a:t>12.10.2023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1E086-AB3D-4676-837E-DCE0B9913D53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5108061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2AAE37-5194-4253-81BE-7C320D5AA960}" type="datetimeFigureOut">
              <a:rPr lang="uk-UA" smtClean="0"/>
              <a:t>12.10.2023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1E086-AB3D-4676-837E-DCE0B9913D53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0768652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2AAE37-5194-4253-81BE-7C320D5AA960}" type="datetimeFigureOut">
              <a:rPr lang="uk-UA" smtClean="0"/>
              <a:t>12.10.2023</a:t>
            </a:fld>
            <a:endParaRPr lang="uk-UA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1E086-AB3D-4676-837E-DCE0B9913D53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6643144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2AAE37-5194-4253-81BE-7C320D5AA960}" type="datetimeFigureOut">
              <a:rPr lang="uk-UA" smtClean="0"/>
              <a:t>12.10.2023</a:t>
            </a:fld>
            <a:endParaRPr lang="uk-UA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1E086-AB3D-4676-837E-DCE0B9913D53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5286228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2AAE37-5194-4253-81BE-7C320D5AA960}" type="datetimeFigureOut">
              <a:rPr lang="uk-UA" smtClean="0"/>
              <a:t>12.10.2023</a:t>
            </a:fld>
            <a:endParaRPr lang="uk-UA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1E086-AB3D-4676-837E-DCE0B9913D53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6488247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2AAE37-5194-4253-81BE-7C320D5AA960}" type="datetimeFigureOut">
              <a:rPr lang="uk-UA" smtClean="0"/>
              <a:t>12.10.2023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1E086-AB3D-4676-837E-DCE0B9913D53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3882172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2AAE37-5194-4253-81BE-7C320D5AA960}" type="datetimeFigureOut">
              <a:rPr lang="uk-UA" smtClean="0"/>
              <a:t>12.10.2023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51E086-AB3D-4676-837E-DCE0B9913D53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1536992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2AAE37-5194-4253-81BE-7C320D5AA960}" type="datetimeFigureOut">
              <a:rPr lang="uk-UA" smtClean="0"/>
              <a:t>12.10.2023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51E086-AB3D-4676-837E-DCE0B9913D53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9032804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1728123"/>
            <a:ext cx="12192000" cy="3405717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24" name="Шестиугольник 23"/>
          <p:cNvSpPr/>
          <p:nvPr/>
        </p:nvSpPr>
        <p:spPr>
          <a:xfrm>
            <a:off x="21708" y="3311910"/>
            <a:ext cx="852322" cy="734760"/>
          </a:xfrm>
          <a:prstGeom prst="hexagon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3487812"/>
            <a:ext cx="948453" cy="531812"/>
          </a:xfrm>
        </p:spPr>
        <p:txBody>
          <a:bodyPr>
            <a:normAutofit fontScale="62500" lnSpcReduction="20000"/>
          </a:bodyPr>
          <a:lstStyle/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uk-UA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Логотип </a:t>
            </a:r>
            <a:br>
              <a:rPr lang="uk-UA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uk-UA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ЦРК</a:t>
            </a:r>
          </a:p>
        </p:txBody>
      </p:sp>
      <p:sp>
        <p:nvSpPr>
          <p:cNvPr id="6" name="Подзаголовок 2"/>
          <p:cNvSpPr txBox="1">
            <a:spLocks/>
          </p:cNvSpPr>
          <p:nvPr/>
        </p:nvSpPr>
        <p:spPr>
          <a:xfrm>
            <a:off x="1200150" y="1805327"/>
            <a:ext cx="9273117" cy="6773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uk-UA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Назва ЦЕНТРУ РОЗВИТКУ КАР’ЄРИ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062562" y="3001243"/>
            <a:ext cx="2264836" cy="1800000"/>
          </a:xfrm>
          <a:prstGeom prst="rect">
            <a:avLst/>
          </a:prstGeom>
          <a:solidFill>
            <a:schemeClr val="accent2">
              <a:lumMod val="50000"/>
            </a:schemeClr>
          </a:solidFill>
          <a:ln w="5715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8" name="Прямоугольник 7"/>
          <p:cNvSpPr/>
          <p:nvPr/>
        </p:nvSpPr>
        <p:spPr>
          <a:xfrm>
            <a:off x="3632965" y="3001242"/>
            <a:ext cx="2878665" cy="1934439"/>
          </a:xfrm>
          <a:prstGeom prst="rect">
            <a:avLst/>
          </a:prstGeom>
          <a:solidFill>
            <a:schemeClr val="accent2">
              <a:lumMod val="50000"/>
            </a:schemeClr>
          </a:solidFill>
          <a:ln w="5715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0" name="Прямоугольник 9"/>
          <p:cNvSpPr/>
          <p:nvPr/>
        </p:nvSpPr>
        <p:spPr>
          <a:xfrm>
            <a:off x="6843367" y="3018175"/>
            <a:ext cx="2264836" cy="1800000"/>
          </a:xfrm>
          <a:prstGeom prst="rect">
            <a:avLst/>
          </a:prstGeom>
          <a:solidFill>
            <a:schemeClr val="accent2">
              <a:lumMod val="50000"/>
            </a:schemeClr>
          </a:solidFill>
          <a:ln w="5715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2" name="Подзаголовок 2"/>
          <p:cNvSpPr txBox="1">
            <a:spLocks/>
          </p:cNvSpPr>
          <p:nvPr/>
        </p:nvSpPr>
        <p:spPr>
          <a:xfrm>
            <a:off x="948453" y="2624209"/>
            <a:ext cx="1066800" cy="5318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00000"/>
              </a:lnSpc>
              <a:spcBef>
                <a:spcPts val="0"/>
              </a:spcBef>
            </a:pPr>
            <a:r>
              <a:rPr lang="uk-UA" sz="1600" i="1" dirty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поради</a:t>
            </a:r>
            <a:endParaRPr lang="uk-UA" sz="1600" i="1" dirty="0">
              <a:solidFill>
                <a:srgbClr val="FFC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Подзаголовок 2"/>
          <p:cNvSpPr txBox="1">
            <a:spLocks/>
          </p:cNvSpPr>
          <p:nvPr/>
        </p:nvSpPr>
        <p:spPr>
          <a:xfrm>
            <a:off x="3430531" y="2624209"/>
            <a:ext cx="1066800" cy="53181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uk-UA" sz="1600" i="1" dirty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вакансії</a:t>
            </a:r>
            <a:endParaRPr lang="uk-UA" sz="1600" i="1" dirty="0">
              <a:solidFill>
                <a:srgbClr val="FFC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Подзаголовок 2"/>
          <p:cNvSpPr txBox="1">
            <a:spLocks/>
          </p:cNvSpPr>
          <p:nvPr/>
        </p:nvSpPr>
        <p:spPr>
          <a:xfrm>
            <a:off x="6731376" y="2616009"/>
            <a:ext cx="1066800" cy="5318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00000"/>
              </a:lnSpc>
              <a:spcBef>
                <a:spcPts val="0"/>
              </a:spcBef>
            </a:pPr>
            <a:r>
              <a:rPr lang="uk-UA" sz="1600" i="1" dirty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події</a:t>
            </a:r>
            <a:endParaRPr lang="uk-UA" sz="1600" i="1" dirty="0">
              <a:solidFill>
                <a:srgbClr val="FFC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Подзаголовок 2"/>
          <p:cNvSpPr txBox="1">
            <a:spLocks/>
          </p:cNvSpPr>
          <p:nvPr/>
        </p:nvSpPr>
        <p:spPr>
          <a:xfrm>
            <a:off x="9220195" y="2991262"/>
            <a:ext cx="2843650" cy="5318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00000"/>
              </a:lnSpc>
              <a:spcBef>
                <a:spcPts val="0"/>
              </a:spcBef>
            </a:pPr>
            <a:r>
              <a:rPr lang="uk-UA" sz="1600" i="1" dirty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Шукайте нас у </a:t>
            </a:r>
            <a:r>
              <a:rPr lang="uk-UA" sz="1600" i="1" dirty="0" err="1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соцмережах</a:t>
            </a:r>
            <a:endParaRPr lang="uk-UA" sz="1600" i="1" dirty="0">
              <a:solidFill>
                <a:srgbClr val="FFC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6" name="Picture 2" descr="https://cdn-icons.flaticon.com/png/512/1236/premium/1236842.png?token=exp=1658838710~hmac=a997e509d53bdae5935f88569876f5aa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83453" y="3766894"/>
            <a:ext cx="432936" cy="4329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cdn-icons-png.flaticon.com/512/167/167642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44118" y="3766894"/>
            <a:ext cx="432936" cy="4329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s://cdn-icons.flaticon.com/png/512/739/premium/739244.png?token=exp=1658838653~hmac=bed716b0db77955b6911afca25ce370b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58471" y="3761580"/>
            <a:ext cx="443564" cy="4435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s://cdn-icons.flaticon.com/png/512/3019/premium/3019021.png?token=exp=1658838983~hmac=0b0a7d899f28a768f078e8f2e7b4ede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11262" y="3768308"/>
            <a:ext cx="430109" cy="4301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Подзаголовок 2"/>
          <p:cNvSpPr txBox="1">
            <a:spLocks/>
          </p:cNvSpPr>
          <p:nvPr/>
        </p:nvSpPr>
        <p:spPr>
          <a:xfrm>
            <a:off x="9511262" y="4426650"/>
            <a:ext cx="2526872" cy="374593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uk-UA" sz="1100" dirty="0">
                <a:latin typeface="Arial" panose="020B0604020202020204" pitchFamily="34" charset="0"/>
                <a:cs typeface="Arial" panose="020B0604020202020204" pitchFamily="34" charset="0"/>
              </a:rPr>
              <a:t>У підписах посилання на:</a:t>
            </a:r>
            <a:br>
              <a:rPr lang="uk-UA" sz="11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uk-UA" sz="1100" dirty="0">
                <a:latin typeface="Arial" panose="020B0604020202020204" pitchFamily="34" charset="0"/>
                <a:cs typeface="Arial" panose="020B0604020202020204" pitchFamily="34" charset="0"/>
              </a:rPr>
              <a:t>Сайт </a:t>
            </a:r>
            <a:r>
              <a:rPr lang="uk-UA" sz="1100" dirty="0" err="1">
                <a:latin typeface="Arial" panose="020B0604020202020204" pitchFamily="34" charset="0"/>
                <a:cs typeface="Arial" panose="020B0604020202020204" pitchFamily="34" charset="0"/>
              </a:rPr>
              <a:t>Фейсбук</a:t>
            </a:r>
            <a:r>
              <a:rPr lang="uk-UA" sz="11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uk-UA" sz="1100" dirty="0" err="1">
                <a:latin typeface="Arial" panose="020B0604020202020204" pitchFamily="34" charset="0"/>
                <a:cs typeface="Arial" panose="020B0604020202020204" pitchFamily="34" charset="0"/>
              </a:rPr>
              <a:t>Інстраграм</a:t>
            </a:r>
            <a:r>
              <a:rPr lang="uk-UA" sz="1100" dirty="0">
                <a:latin typeface="Arial" panose="020B0604020202020204" pitchFamily="34" charset="0"/>
                <a:cs typeface="Arial" panose="020B0604020202020204" pitchFamily="34" charset="0"/>
              </a:rPr>
              <a:t> Телеграм</a:t>
            </a:r>
          </a:p>
        </p:txBody>
      </p:sp>
      <p:sp>
        <p:nvSpPr>
          <p:cNvPr id="19" name="Прямоугольник 18"/>
          <p:cNvSpPr/>
          <p:nvPr/>
        </p:nvSpPr>
        <p:spPr>
          <a:xfrm>
            <a:off x="1319645" y="3257168"/>
            <a:ext cx="363682" cy="5111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25" name="Прямоугольник 24"/>
          <p:cNvSpPr/>
          <p:nvPr/>
        </p:nvSpPr>
        <p:spPr>
          <a:xfrm>
            <a:off x="1794166" y="3503087"/>
            <a:ext cx="363682" cy="5111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26" name="Прямоугольник 25"/>
          <p:cNvSpPr/>
          <p:nvPr/>
        </p:nvSpPr>
        <p:spPr>
          <a:xfrm>
            <a:off x="3782090" y="3221875"/>
            <a:ext cx="363682" cy="5111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27" name="Прямоугольник 26"/>
          <p:cNvSpPr/>
          <p:nvPr/>
        </p:nvSpPr>
        <p:spPr>
          <a:xfrm>
            <a:off x="4257763" y="3228424"/>
            <a:ext cx="363682" cy="5111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28" name="Прямоугольник 27"/>
          <p:cNvSpPr/>
          <p:nvPr/>
        </p:nvSpPr>
        <p:spPr>
          <a:xfrm>
            <a:off x="5384696" y="3238877"/>
            <a:ext cx="363682" cy="5111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29" name="Прямоугольник 28"/>
          <p:cNvSpPr/>
          <p:nvPr/>
        </p:nvSpPr>
        <p:spPr>
          <a:xfrm>
            <a:off x="5860369" y="3255754"/>
            <a:ext cx="363682" cy="5111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30" name="Прямоугольник 29"/>
          <p:cNvSpPr/>
          <p:nvPr/>
        </p:nvSpPr>
        <p:spPr>
          <a:xfrm>
            <a:off x="4631217" y="4036156"/>
            <a:ext cx="363682" cy="5111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31" name="Прямоугольник 30"/>
          <p:cNvSpPr/>
          <p:nvPr/>
        </p:nvSpPr>
        <p:spPr>
          <a:xfrm>
            <a:off x="5106890" y="4036156"/>
            <a:ext cx="363682" cy="5111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32" name="Прямоугольник 31"/>
          <p:cNvSpPr/>
          <p:nvPr/>
        </p:nvSpPr>
        <p:spPr>
          <a:xfrm>
            <a:off x="7581942" y="3611142"/>
            <a:ext cx="363682" cy="5111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33" name="Прямоугольник 32"/>
          <p:cNvSpPr/>
          <p:nvPr/>
        </p:nvSpPr>
        <p:spPr>
          <a:xfrm>
            <a:off x="8057615" y="3611142"/>
            <a:ext cx="363682" cy="5111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22" name="Левая фигурная скобка 21"/>
          <p:cNvSpPr/>
          <p:nvPr/>
        </p:nvSpPr>
        <p:spPr>
          <a:xfrm>
            <a:off x="767672" y="2985659"/>
            <a:ext cx="244934" cy="1815583"/>
          </a:xfrm>
          <a:prstGeom prst="lef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36" name="Подзаголовок 2"/>
          <p:cNvSpPr txBox="1">
            <a:spLocks/>
          </p:cNvSpPr>
          <p:nvPr/>
        </p:nvSpPr>
        <p:spPr>
          <a:xfrm>
            <a:off x="1886098" y="5176075"/>
            <a:ext cx="605382" cy="37459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uk-UA" sz="1100" dirty="0">
                <a:latin typeface="Arial" panose="020B0604020202020204" pitchFamily="34" charset="0"/>
                <a:cs typeface="Arial" panose="020B0604020202020204" pitchFamily="34" charset="0"/>
              </a:rPr>
              <a:t>1200</a:t>
            </a:r>
          </a:p>
        </p:txBody>
      </p:sp>
      <p:sp>
        <p:nvSpPr>
          <p:cNvPr id="37" name="Подзаголовок 2"/>
          <p:cNvSpPr txBox="1">
            <a:spLocks/>
          </p:cNvSpPr>
          <p:nvPr/>
        </p:nvSpPr>
        <p:spPr>
          <a:xfrm>
            <a:off x="578528" y="3970802"/>
            <a:ext cx="517020" cy="374593"/>
          </a:xfrm>
          <a:prstGeom prst="rect">
            <a:avLst/>
          </a:prstGeom>
        </p:spPr>
        <p:txBody>
          <a:bodyPr vert="vert270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uk-UA" sz="1100" dirty="0">
                <a:latin typeface="Arial" panose="020B0604020202020204" pitchFamily="34" charset="0"/>
                <a:cs typeface="Arial" panose="020B0604020202020204" pitchFamily="34" charset="0"/>
              </a:rPr>
              <a:t>900</a:t>
            </a:r>
          </a:p>
        </p:txBody>
      </p:sp>
      <p:sp>
        <p:nvSpPr>
          <p:cNvPr id="38" name="Левая фигурная скобка 37"/>
          <p:cNvSpPr/>
          <p:nvPr/>
        </p:nvSpPr>
        <p:spPr>
          <a:xfrm>
            <a:off x="3418068" y="2985658"/>
            <a:ext cx="161799" cy="1950023"/>
          </a:xfrm>
          <a:prstGeom prst="lef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39" name="Подзаголовок 2"/>
          <p:cNvSpPr txBox="1">
            <a:spLocks/>
          </p:cNvSpPr>
          <p:nvPr/>
        </p:nvSpPr>
        <p:spPr>
          <a:xfrm>
            <a:off x="3264530" y="3997193"/>
            <a:ext cx="517020" cy="508539"/>
          </a:xfrm>
          <a:prstGeom prst="rect">
            <a:avLst/>
          </a:prstGeom>
        </p:spPr>
        <p:txBody>
          <a:bodyPr vert="vert270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uk-UA" sz="1100" dirty="0">
                <a:latin typeface="Arial" panose="020B0604020202020204" pitchFamily="34" charset="0"/>
                <a:cs typeface="Arial" panose="020B0604020202020204" pitchFamily="34" charset="0"/>
              </a:rPr>
              <a:t>1000</a:t>
            </a:r>
          </a:p>
        </p:txBody>
      </p:sp>
      <p:sp>
        <p:nvSpPr>
          <p:cNvPr id="23" name="Левая фигурная скобка 22"/>
          <p:cNvSpPr/>
          <p:nvPr/>
        </p:nvSpPr>
        <p:spPr>
          <a:xfrm rot="16200000">
            <a:off x="2019832" y="3813561"/>
            <a:ext cx="337916" cy="2352364"/>
          </a:xfrm>
          <a:prstGeom prst="lef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41" name="Левая фигурная скобка 40"/>
          <p:cNvSpPr/>
          <p:nvPr/>
        </p:nvSpPr>
        <p:spPr>
          <a:xfrm rot="16200000">
            <a:off x="4897572" y="3677874"/>
            <a:ext cx="337916" cy="2931763"/>
          </a:xfrm>
          <a:prstGeom prst="lef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42" name="Подзаголовок 2"/>
          <p:cNvSpPr txBox="1">
            <a:spLocks/>
          </p:cNvSpPr>
          <p:nvPr/>
        </p:nvSpPr>
        <p:spPr>
          <a:xfrm>
            <a:off x="4763839" y="5351511"/>
            <a:ext cx="605382" cy="37459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uk-UA" sz="1100" dirty="0">
                <a:latin typeface="Arial" panose="020B0604020202020204" pitchFamily="34" charset="0"/>
                <a:cs typeface="Arial" panose="020B0604020202020204" pitchFamily="34" charset="0"/>
              </a:rPr>
              <a:t>1500</a:t>
            </a:r>
          </a:p>
        </p:txBody>
      </p:sp>
      <p:sp>
        <p:nvSpPr>
          <p:cNvPr id="43" name="Левая фигурная скобка 42"/>
          <p:cNvSpPr/>
          <p:nvPr/>
        </p:nvSpPr>
        <p:spPr>
          <a:xfrm rot="16200000">
            <a:off x="7824885" y="3851660"/>
            <a:ext cx="337916" cy="2352364"/>
          </a:xfrm>
          <a:prstGeom prst="lef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44" name="Подзаголовок 2"/>
          <p:cNvSpPr txBox="1">
            <a:spLocks/>
          </p:cNvSpPr>
          <p:nvPr/>
        </p:nvSpPr>
        <p:spPr>
          <a:xfrm>
            <a:off x="7691152" y="5247023"/>
            <a:ext cx="605382" cy="37459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uk-UA" sz="1100" dirty="0">
                <a:latin typeface="Arial" panose="020B0604020202020204" pitchFamily="34" charset="0"/>
                <a:cs typeface="Arial" panose="020B0604020202020204" pitchFamily="34" charset="0"/>
              </a:rPr>
              <a:t>1200</a:t>
            </a:r>
          </a:p>
        </p:txBody>
      </p:sp>
      <p:sp>
        <p:nvSpPr>
          <p:cNvPr id="34" name="Правая фигурная скобка 33"/>
          <p:cNvSpPr/>
          <p:nvPr/>
        </p:nvSpPr>
        <p:spPr>
          <a:xfrm>
            <a:off x="11677054" y="3758657"/>
            <a:ext cx="210146" cy="439760"/>
          </a:xfrm>
          <a:prstGeom prst="righ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47" name="Подзаголовок 2"/>
          <p:cNvSpPr txBox="1">
            <a:spLocks/>
          </p:cNvSpPr>
          <p:nvPr/>
        </p:nvSpPr>
        <p:spPr>
          <a:xfrm>
            <a:off x="11735052" y="3989097"/>
            <a:ext cx="374938" cy="374593"/>
          </a:xfrm>
          <a:prstGeom prst="rect">
            <a:avLst/>
          </a:prstGeom>
        </p:spPr>
        <p:txBody>
          <a:bodyPr vert="vert270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uk-UA" sz="1100" dirty="0">
                <a:latin typeface="Arial" panose="020B0604020202020204" pitchFamily="34" charset="0"/>
                <a:cs typeface="Arial" panose="020B0604020202020204" pitchFamily="34" charset="0"/>
              </a:rPr>
              <a:t>180</a:t>
            </a:r>
          </a:p>
        </p:txBody>
      </p:sp>
      <p:cxnSp>
        <p:nvCxnSpPr>
          <p:cNvPr id="46" name="Соединительная линия уступом 45"/>
          <p:cNvCxnSpPr/>
          <p:nvPr/>
        </p:nvCxnSpPr>
        <p:spPr>
          <a:xfrm rot="16200000" flipV="1">
            <a:off x="4062502" y="1957718"/>
            <a:ext cx="1562102" cy="302691"/>
          </a:xfrm>
          <a:prstGeom prst="bentConnector3">
            <a:avLst>
              <a:gd name="adj1" fmla="val 99889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Подзаголовок 2"/>
          <p:cNvSpPr txBox="1">
            <a:spLocks/>
          </p:cNvSpPr>
          <p:nvPr/>
        </p:nvSpPr>
        <p:spPr>
          <a:xfrm>
            <a:off x="3430530" y="1177994"/>
            <a:ext cx="1382527" cy="37459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00000"/>
              </a:lnSpc>
              <a:spcBef>
                <a:spcPts val="0"/>
              </a:spcBef>
            </a:pPr>
            <a:r>
              <a:rPr lang="uk-UA" sz="1100" dirty="0">
                <a:latin typeface="Arial" panose="020B0604020202020204" pitchFamily="34" charset="0"/>
                <a:cs typeface="Arial" panose="020B0604020202020204" pitchFamily="34" charset="0"/>
              </a:rPr>
              <a:t>пробковий стенд</a:t>
            </a:r>
          </a:p>
        </p:txBody>
      </p:sp>
      <p:cxnSp>
        <p:nvCxnSpPr>
          <p:cNvPr id="55" name="Соединительная линия уступом 54"/>
          <p:cNvCxnSpPr/>
          <p:nvPr/>
        </p:nvCxnSpPr>
        <p:spPr>
          <a:xfrm rot="16200000" flipV="1">
            <a:off x="5055657" y="999747"/>
            <a:ext cx="1562102" cy="302691"/>
          </a:xfrm>
          <a:prstGeom prst="bentConnector3">
            <a:avLst>
              <a:gd name="adj1" fmla="val 99889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Соединительная линия уступом 55"/>
          <p:cNvCxnSpPr/>
          <p:nvPr/>
        </p:nvCxnSpPr>
        <p:spPr>
          <a:xfrm rot="16200000" flipH="1">
            <a:off x="-164072" y="4677039"/>
            <a:ext cx="1562102" cy="302691"/>
          </a:xfrm>
          <a:prstGeom prst="bentConnector3">
            <a:avLst>
              <a:gd name="adj1" fmla="val 99889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Подзаголовок 2"/>
          <p:cNvSpPr txBox="1">
            <a:spLocks/>
          </p:cNvSpPr>
          <p:nvPr/>
        </p:nvSpPr>
        <p:spPr>
          <a:xfrm>
            <a:off x="4375266" y="252885"/>
            <a:ext cx="1382527" cy="37459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00000"/>
              </a:lnSpc>
              <a:spcBef>
                <a:spcPts val="0"/>
              </a:spcBef>
            </a:pPr>
            <a:r>
              <a:rPr lang="uk-UA" sz="1100" dirty="0">
                <a:latin typeface="Arial" panose="020B0604020202020204" pitchFamily="34" charset="0"/>
                <a:cs typeface="Arial" panose="020B0604020202020204" pitchFamily="34" charset="0"/>
              </a:rPr>
              <a:t>напис ПВХ плівка</a:t>
            </a:r>
          </a:p>
        </p:txBody>
      </p:sp>
      <p:cxnSp>
        <p:nvCxnSpPr>
          <p:cNvPr id="58" name="Соединительная линия уступом 57"/>
          <p:cNvCxnSpPr/>
          <p:nvPr/>
        </p:nvCxnSpPr>
        <p:spPr>
          <a:xfrm rot="16200000" flipV="1">
            <a:off x="9634582" y="2180855"/>
            <a:ext cx="1562102" cy="302691"/>
          </a:xfrm>
          <a:prstGeom prst="bentConnector3">
            <a:avLst>
              <a:gd name="adj1" fmla="val 99889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Подзаголовок 2"/>
          <p:cNvSpPr txBox="1">
            <a:spLocks/>
          </p:cNvSpPr>
          <p:nvPr/>
        </p:nvSpPr>
        <p:spPr>
          <a:xfrm>
            <a:off x="8954191" y="1433993"/>
            <a:ext cx="1382527" cy="37459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00000"/>
              </a:lnSpc>
              <a:spcBef>
                <a:spcPts val="0"/>
              </a:spcBef>
            </a:pPr>
            <a:r>
              <a:rPr lang="uk-UA" sz="1100" dirty="0">
                <a:latin typeface="Arial" panose="020B0604020202020204" pitchFamily="34" charset="0"/>
                <a:cs typeface="Arial" panose="020B0604020202020204" pitchFamily="34" charset="0"/>
              </a:rPr>
              <a:t>напис ПВХ плівка</a:t>
            </a:r>
          </a:p>
        </p:txBody>
      </p:sp>
      <p:cxnSp>
        <p:nvCxnSpPr>
          <p:cNvPr id="60" name="Соединительная линия уступом 59"/>
          <p:cNvCxnSpPr/>
          <p:nvPr/>
        </p:nvCxnSpPr>
        <p:spPr>
          <a:xfrm rot="16200000" flipV="1">
            <a:off x="736493" y="1803320"/>
            <a:ext cx="1562102" cy="302691"/>
          </a:xfrm>
          <a:prstGeom prst="bentConnector3">
            <a:avLst>
              <a:gd name="adj1" fmla="val 99889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Подзаголовок 2"/>
          <p:cNvSpPr txBox="1">
            <a:spLocks/>
          </p:cNvSpPr>
          <p:nvPr/>
        </p:nvSpPr>
        <p:spPr>
          <a:xfrm>
            <a:off x="56102" y="1056458"/>
            <a:ext cx="1382527" cy="37459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00000"/>
              </a:lnSpc>
              <a:spcBef>
                <a:spcPts val="0"/>
              </a:spcBef>
            </a:pPr>
            <a:r>
              <a:rPr lang="uk-UA" sz="1100" dirty="0">
                <a:latin typeface="Arial" panose="020B0604020202020204" pitchFamily="34" charset="0"/>
                <a:cs typeface="Arial" panose="020B0604020202020204" pitchFamily="34" charset="0"/>
              </a:rPr>
              <a:t>напис ПВХ плівка</a:t>
            </a:r>
          </a:p>
        </p:txBody>
      </p:sp>
      <p:sp>
        <p:nvSpPr>
          <p:cNvPr id="62" name="Подзаголовок 2"/>
          <p:cNvSpPr txBox="1">
            <a:spLocks/>
          </p:cNvSpPr>
          <p:nvPr/>
        </p:nvSpPr>
        <p:spPr>
          <a:xfrm>
            <a:off x="747365" y="5472765"/>
            <a:ext cx="1382527" cy="37459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00000"/>
              </a:lnSpc>
              <a:spcBef>
                <a:spcPts val="0"/>
              </a:spcBef>
            </a:pPr>
            <a:r>
              <a:rPr lang="uk-UA" sz="1100" dirty="0">
                <a:latin typeface="Arial" panose="020B0604020202020204" pitchFamily="34" charset="0"/>
                <a:cs typeface="Arial" panose="020B0604020202020204" pitchFamily="34" charset="0"/>
              </a:rPr>
              <a:t>напис ПВХ плівка</a:t>
            </a:r>
          </a:p>
        </p:txBody>
      </p:sp>
      <p:cxnSp>
        <p:nvCxnSpPr>
          <p:cNvPr id="63" name="Соединительная линия уступом 62"/>
          <p:cNvCxnSpPr/>
          <p:nvPr/>
        </p:nvCxnSpPr>
        <p:spPr>
          <a:xfrm rot="16200000" flipH="1">
            <a:off x="9069977" y="4829439"/>
            <a:ext cx="1562102" cy="302691"/>
          </a:xfrm>
          <a:prstGeom prst="bentConnector3">
            <a:avLst>
              <a:gd name="adj1" fmla="val 99889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Подзаголовок 2"/>
          <p:cNvSpPr txBox="1">
            <a:spLocks/>
          </p:cNvSpPr>
          <p:nvPr/>
        </p:nvSpPr>
        <p:spPr>
          <a:xfrm>
            <a:off x="9981414" y="5625165"/>
            <a:ext cx="1503172" cy="374593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00000"/>
              </a:lnSpc>
              <a:spcBef>
                <a:spcPts val="0"/>
              </a:spcBef>
            </a:pPr>
            <a:r>
              <a:rPr lang="uk-UA" sz="1100" dirty="0">
                <a:latin typeface="Arial" panose="020B0604020202020204" pitchFamily="34" charset="0"/>
                <a:cs typeface="Arial" panose="020B0604020202020204" pitchFamily="34" charset="0"/>
              </a:rPr>
              <a:t>табличка ПВХ плівка</a:t>
            </a:r>
          </a:p>
        </p:txBody>
      </p:sp>
      <p:cxnSp>
        <p:nvCxnSpPr>
          <p:cNvPr id="65" name="Соединительная линия уступом 64"/>
          <p:cNvCxnSpPr/>
          <p:nvPr/>
        </p:nvCxnSpPr>
        <p:spPr>
          <a:xfrm rot="16200000" flipH="1">
            <a:off x="10002366" y="5311780"/>
            <a:ext cx="1562102" cy="302691"/>
          </a:xfrm>
          <a:prstGeom prst="bentConnector3">
            <a:avLst>
              <a:gd name="adj1" fmla="val 99889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Подзаголовок 2"/>
          <p:cNvSpPr txBox="1">
            <a:spLocks/>
          </p:cNvSpPr>
          <p:nvPr/>
        </p:nvSpPr>
        <p:spPr>
          <a:xfrm>
            <a:off x="10569709" y="6209682"/>
            <a:ext cx="1382527" cy="37459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00000"/>
              </a:lnSpc>
              <a:spcBef>
                <a:spcPts val="0"/>
              </a:spcBef>
            </a:pPr>
            <a:r>
              <a:rPr lang="uk-UA" sz="1100" dirty="0">
                <a:latin typeface="Arial" panose="020B0604020202020204" pitchFamily="34" charset="0"/>
                <a:cs typeface="Arial" panose="020B0604020202020204" pitchFamily="34" charset="0"/>
              </a:rPr>
              <a:t>напис ПВХ плівка</a:t>
            </a:r>
          </a:p>
        </p:txBody>
      </p:sp>
    </p:spTree>
    <p:extLst>
      <p:ext uri="{BB962C8B-B14F-4D97-AF65-F5344CB8AC3E}">
        <p14:creationId xmlns:p14="http://schemas.microsoft.com/office/powerpoint/2010/main" val="206274073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68F7D666B8C474CA59E147D095F2624" ma:contentTypeVersion="16" ma:contentTypeDescription="Create a new document." ma:contentTypeScope="" ma:versionID="884b0b5ca8f7261d347502cc947e5004">
  <xsd:schema xmlns:xsd="http://www.w3.org/2001/XMLSchema" xmlns:xs="http://www.w3.org/2001/XMLSchema" xmlns:p="http://schemas.microsoft.com/office/2006/metadata/properties" xmlns:ns2="8246a0a2-e1ed-41de-a95c-7b35b3c62f49" xmlns:ns3="1bc5f031-f147-497b-9bb1-32630cbe4dcb" targetNamespace="http://schemas.microsoft.com/office/2006/metadata/properties" ma:root="true" ma:fieldsID="6ad01cf7c9c9d8e6db37dc0675e9bd0e" ns2:_="" ns3:_="">
    <xsd:import namespace="8246a0a2-e1ed-41de-a95c-7b35b3c62f49"/>
    <xsd:import namespace="1bc5f031-f147-497b-9bb1-32630cbe4dcb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OCR" minOccurs="0"/>
                <xsd:element ref="ns3:MediaServiceDateTaken" minOccurs="0"/>
                <xsd:element ref="ns3:MediaServiceLocation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  <xsd:element ref="ns3:MediaLengthInSeconds" minOccurs="0"/>
                <xsd:element ref="ns3:lcf76f155ced4ddcb4097134ff3c332f" minOccurs="0"/>
                <xsd:element ref="ns2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246a0a2-e1ed-41de-a95c-7b35b3c62f49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77ba157c-4f1d-48cb-8088-243f9cd7ed00}" ma:internalName="TaxCatchAll" ma:showField="CatchAllData" ma:web="8246a0a2-e1ed-41de-a95c-7b35b3c62f4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bc5f031-f147-497b-9bb1-32630cbe4dc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43e14187-b4d4-4fc9-8c4a-20dc3ccbfd5c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A379B1AE-DCC4-422F-8EC5-75FB400845A6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0B34A572-5EE6-4A60-A6AE-6072EB9D863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246a0a2-e1ed-41de-a95c-7b35b3c62f49"/>
    <ds:schemaRef ds:uri="1bc5f031-f147-497b-9bb1-32630cbe4dcb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52</TotalTime>
  <Words>50</Words>
  <Application>Microsoft Office PowerPoint</Application>
  <PresentationFormat>Широкий екран</PresentationFormat>
  <Paragraphs>20</Paragraphs>
  <Slides>1</Slides>
  <Notes>0</Notes>
  <HiddenSlides>0</HiddenSlides>
  <MMClips>0</MMClips>
  <ScaleCrop>false</ScaleCrop>
  <HeadingPairs>
    <vt:vector size="6" baseType="variant">
      <vt:variant>
        <vt:lpstr>Використані шрифти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слайдів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Тема Office</vt:lpstr>
      <vt:lpstr>Презентація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kulture2014@gmail.com</cp:lastModifiedBy>
  <cp:revision>7</cp:revision>
  <dcterms:created xsi:type="dcterms:W3CDTF">2022-07-26T12:01:08Z</dcterms:created>
  <dcterms:modified xsi:type="dcterms:W3CDTF">2023-10-12T12:17:22Z</dcterms:modified>
</cp:coreProperties>
</file>